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320" r:id="rId11"/>
    <p:sldId id="321" r:id="rId12"/>
    <p:sldId id="319" r:id="rId13"/>
    <p:sldId id="296" r:id="rId14"/>
    <p:sldId id="322" r:id="rId15"/>
    <p:sldId id="279" r:id="rId16"/>
    <p:sldId id="318" r:id="rId17"/>
    <p:sldId id="323" r:id="rId18"/>
    <p:sldId id="324" r:id="rId19"/>
    <p:sldId id="325" r:id="rId20"/>
    <p:sldId id="326" r:id="rId21"/>
    <p:sldId id="327" r:id="rId22"/>
    <p:sldId id="328" r:id="rId23"/>
    <p:sldId id="273" r:id="rId24"/>
    <p:sldId id="301" r:id="rId25"/>
    <p:sldId id="262" r:id="rId26"/>
    <p:sldId id="263" r:id="rId27"/>
    <p:sldId id="260" r:id="rId28"/>
    <p:sldId id="261" r:id="rId29"/>
    <p:sldId id="267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274" r:id="rId39"/>
    <p:sldId id="302" r:id="rId40"/>
    <p:sldId id="259" r:id="rId41"/>
    <p:sldId id="264" r:id="rId42"/>
    <p:sldId id="266" r:id="rId43"/>
    <p:sldId id="268" r:id="rId44"/>
    <p:sldId id="265" r:id="rId45"/>
    <p:sldId id="288" r:id="rId46"/>
    <p:sldId id="284" r:id="rId47"/>
    <p:sldId id="285" r:id="rId48"/>
    <p:sldId id="286" r:id="rId49"/>
    <p:sldId id="287" r:id="rId50"/>
    <p:sldId id="275" r:id="rId51"/>
    <p:sldId id="289" r:id="rId52"/>
    <p:sldId id="303" r:id="rId53"/>
    <p:sldId id="271" r:id="rId54"/>
    <p:sldId id="304" r:id="rId55"/>
    <p:sldId id="305" r:id="rId56"/>
    <p:sldId id="306" r:id="rId57"/>
    <p:sldId id="307" r:id="rId58"/>
    <p:sldId id="313" r:id="rId59"/>
    <p:sldId id="314" r:id="rId60"/>
    <p:sldId id="315" r:id="rId61"/>
    <p:sldId id="316" r:id="rId62"/>
    <p:sldId id="317" r:id="rId63"/>
    <p:sldId id="312" r:id="rId64"/>
    <p:sldId id="309" r:id="rId65"/>
    <p:sldId id="308" r:id="rId66"/>
    <p:sldId id="310" r:id="rId67"/>
    <p:sldId id="311" r:id="rId68"/>
    <p:sldId id="25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3"/>
    <p:restoredTop sz="78585"/>
  </p:normalViewPr>
  <p:slideViewPr>
    <p:cSldViewPr snapToGrid="0" snapToObjects="1">
      <p:cViewPr varScale="1">
        <p:scale>
          <a:sx n="67" d="100"/>
          <a:sy n="67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4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SA; GG; 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  <a:p>
            <a:r>
              <a:rPr lang="en-US" dirty="0"/>
              <a:t>HF</a:t>
            </a:r>
          </a:p>
          <a:p>
            <a:r>
              <a:rPr lang="en-US" dirty="0"/>
              <a:t>GG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ACCURADCY 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HISTOGRAM OVER THE CONDITIONS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PLOT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4674A-DC47-5244-919C-C8753196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28CB-BE65-6348-8B33-2BE17BA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7" y="0"/>
            <a:ext cx="926368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67901-5E5E-6C47-8E53-8774AF2B60B6}"/>
              </a:ext>
            </a:extLst>
          </p:cNvPr>
          <p:cNvSpPr txBox="1"/>
          <p:nvPr/>
        </p:nvSpPr>
        <p:spPr>
          <a:xfrm>
            <a:off x="95210" y="59244"/>
            <a:ext cx="557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Accuracies across conditions</a:t>
            </a:r>
          </a:p>
        </p:txBody>
      </p:sp>
    </p:spTree>
    <p:extLst>
      <p:ext uri="{BB962C8B-B14F-4D97-AF65-F5344CB8AC3E}">
        <p14:creationId xmlns:p14="http://schemas.microsoft.com/office/powerpoint/2010/main" val="312762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271B4F-76C1-7F4D-A7CA-E97B866D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9530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51EA2-3074-C14A-8F5C-C1D0BC6E3A40}"/>
              </a:ext>
            </a:extLst>
          </p:cNvPr>
          <p:cNvSpPr txBox="1"/>
          <p:nvPr/>
        </p:nvSpPr>
        <p:spPr>
          <a:xfrm>
            <a:off x="-19049" y="1280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F(2,70) = 8.97,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F(1.68, 58.89) = 8.15,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F(2.51, 87.92) = 5.30, p=0.004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66444"/>
            <a:ext cx="410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51EF2DA-19F0-7742-9D5F-E16EF16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8AAA5-DC81-614F-B93C-A7C4905892D6}"/>
              </a:ext>
            </a:extLst>
          </p:cNvPr>
          <p:cNvSpPr txBox="1"/>
          <p:nvPr/>
        </p:nvSpPr>
        <p:spPr>
          <a:xfrm>
            <a:off x="8747125" y="232833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-0.007, p=0.98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-0.05, p=0.83</a:t>
            </a:r>
          </a:p>
        </p:txBody>
      </p:sp>
    </p:spTree>
    <p:extLst>
      <p:ext uri="{BB962C8B-B14F-4D97-AF65-F5344CB8AC3E}">
        <p14:creationId xmlns:p14="http://schemas.microsoft.com/office/powerpoint/2010/main" val="14743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C5E9C7-E52B-BF4F-ADE3-D512673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30B9F7A-FE22-3A4C-A9CF-A82D0885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EDAAD-C412-CE4E-9DD5-D5F899DAB20A}"/>
              </a:ext>
            </a:extLst>
          </p:cNvPr>
          <p:cNvSpPr txBox="1"/>
          <p:nvPr/>
        </p:nvSpPr>
        <p:spPr>
          <a:xfrm>
            <a:off x="8880475" y="242358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 0.16, p=0.58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-0.09, p=0.68</a:t>
            </a:r>
          </a:p>
        </p:txBody>
      </p:sp>
    </p:spTree>
    <p:extLst>
      <p:ext uri="{BB962C8B-B14F-4D97-AF65-F5344CB8AC3E}">
        <p14:creationId xmlns:p14="http://schemas.microsoft.com/office/powerpoint/2010/main" val="394553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A06197B-552E-0043-93D6-D47287D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3" y="660189"/>
            <a:ext cx="10549467" cy="619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24BFF-6260-4940-8058-A1F7A87DDC2A}"/>
              </a:ext>
            </a:extLst>
          </p:cNvPr>
          <p:cNvSpPr txBox="1"/>
          <p:nvPr/>
        </p:nvSpPr>
        <p:spPr>
          <a:xfrm>
            <a:off x="1" y="1566334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F(2,22) = 6.52, p=0.006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F(1.02, 11.27) = 102.92,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F(4, 44) = 2.51, p = 0.056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42012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F9E45E2-1E8E-C647-85F1-74169B5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33" y="738716"/>
            <a:ext cx="10415802" cy="6119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997E-940A-0C40-9ABA-14DDA4D6BF32}"/>
              </a:ext>
            </a:extLst>
          </p:cNvPr>
          <p:cNvSpPr txBox="1"/>
          <p:nvPr/>
        </p:nvSpPr>
        <p:spPr>
          <a:xfrm>
            <a:off x="0" y="1566334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F(2,46) = 47.89,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24.71) = 146.39,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F(2.96, 68.12) = 13.59,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3285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7D9BDE-05C7-F24D-8C22-EF82ED8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2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3C77-1A3E-C240-84AC-B8B2BC58AEB3}"/>
              </a:ext>
            </a:extLst>
          </p:cNvPr>
          <p:cNvSpPr txBox="1"/>
          <p:nvPr/>
        </p:nvSpPr>
        <p:spPr>
          <a:xfrm>
            <a:off x="9029680" y="2156884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F(1,11) = 0.26, p = 0.62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22) = 5.46,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F(2, 22) = 0.90, p=0.42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2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D5283A-0CEF-B14A-8F7F-443EE9A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7" y="0"/>
            <a:ext cx="11649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C539-F64B-5149-AA68-881C077F7457}"/>
              </a:ext>
            </a:extLst>
          </p:cNvPr>
          <p:cNvSpPr txBox="1"/>
          <p:nvPr/>
        </p:nvSpPr>
        <p:spPr>
          <a:xfrm>
            <a:off x="9029680" y="215688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F(1,23) = 61.62,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F(1.71, 39.31) = 8.47, p = 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F(1.47,33.85) = 20.25,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80F723-E90A-4F45-A42B-3EC3F5C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A4C7D-9750-064A-88A4-66F803C7E62A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F(2,22) = 3.85, p = 0.037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F(1.28, 14.02) = 5.35, p=0.03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F(1.88, 20.66) = 2.83, p=0.085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7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76D72B-C786-2E49-8BC6-75F561C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A3563-37FD-9046-B220-B213F5158B93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F(1.69, 38.94) = 7.26,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46) = 3.50, p=0.038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F(2.02, 46.37) = 3.61, p=0.035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26, Noticed = 12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8A93AD-29B6-AC4A-9321-41E3BF91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996466"/>
            <a:ext cx="3506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74) = 1.93, p = 0.15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F(1.07, 39.57)= 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F(2.49, 92.21) = 0.41, p = 0.71</a:t>
            </a:r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1" y="1566334"/>
            <a:ext cx="3105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F(1, 37) = 1.90, p = 0.18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F(1.43, 53.01) = 0.61, p = 0.5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 Coherence*Distractor: F(1.49, 55.09) = 0.32, p = 0.67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4131259"/>
            <a:ext cx="310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0.11, p = 0.74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3718E-88F9-1C47-A0D0-DD227B6B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1F0491C-C36A-4C4E-9FE6-3A1DD93C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C07A65-4666-C649-AEF0-16D10074DBFA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B3DF2-E6F8-054D-BCC0-291B0DEC251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74) = 9.58,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F(1.34, 49.62) = 77.64,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F(2.79, 103.10) = 2.45, p = 0.072 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444C8F-BBB0-3541-95BA-253821738004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7D934D2-B858-E143-8746-6E766683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6" y="419100"/>
            <a:ext cx="10937134" cy="643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60777-A485-E542-9088-2A0CABCE47AC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50) = 1.05, p = 0.36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F(1.04, 26.04)= 70.48, p  &lt; 0.001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F(1.97, 49.21) = 0.45, p = 0.64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B4C34-7077-DE4F-B4F0-A9EA7A240438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404111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CC45F-EF56-7843-A0AA-3FB635980DD3}"/>
              </a:ext>
            </a:extLst>
          </p:cNvPr>
          <p:cNvSpPr txBox="1"/>
          <p:nvPr/>
        </p:nvSpPr>
        <p:spPr>
          <a:xfrm>
            <a:off x="1" y="1566334"/>
            <a:ext cx="3105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22) = 0.93, p = 0.41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F(1.21, 15.65)= 47.05,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F(4, 44) = 0.35, p = 0.84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F94667-4E4F-0B40-84F0-83B09D2C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9EEC2-C583-8246-A160-89286813FB9A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369331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9BEB845-1CB0-7045-AAE1-144F6C7A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F48433-2DC5-1C45-8E03-1D7AD282181B}"/>
              </a:ext>
            </a:extLst>
          </p:cNvPr>
          <p:cNvGrpSpPr/>
          <p:nvPr/>
        </p:nvGrpSpPr>
        <p:grpSpPr>
          <a:xfrm>
            <a:off x="8553450" y="21759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6C6E3E-3761-0346-A063-78A67C802364}"/>
                </a:ext>
              </a:extLst>
            </p:cNvPr>
            <p:cNvSpPr txBox="1"/>
            <p:nvPr/>
          </p:nvSpPr>
          <p:spPr>
            <a:xfrm>
              <a:off x="1" y="1566334"/>
              <a:ext cx="310515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25) = 1.10, p = 0.30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F(1.42, 35.40) = 0.08, p = 0.86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F(1.24, 31.06) = 0.58, p = 0.49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E9897-7BDC-5E4E-8844-D9032F112398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2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BB6EE8F-F434-EA4F-9BB7-EDC7AFE7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97D43D-252E-064D-B589-58A367342561}"/>
              </a:ext>
            </a:extLst>
          </p:cNvPr>
          <p:cNvGrpSpPr/>
          <p:nvPr/>
        </p:nvGrpSpPr>
        <p:grpSpPr>
          <a:xfrm>
            <a:off x="8286750" y="22521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0019B9-1DCA-1041-91B5-47CB772B801C}"/>
                </a:ext>
              </a:extLst>
            </p:cNvPr>
            <p:cNvSpPr txBox="1"/>
            <p:nvPr/>
          </p:nvSpPr>
          <p:spPr>
            <a:xfrm>
              <a:off x="1" y="1566334"/>
              <a:ext cx="31051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11) = 0.81, p = 0.39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F(2, 22) = 0.74, p = 0.48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F(2, 22) = 0.05, p = 0.96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DE1F8-9F19-6342-B5E9-32C5752299D4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1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2771748-E69A-1049-9D71-55F790F2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B8D726-AC2C-3449-BF41-13F23F298674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9E8F17-06FA-3240-AED2-B9C0C5B18150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50) = 4.66, p = 0.01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F(1.40, 35.01) = 49.69,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F(2.47,61.81) = 1.31, p = 0.28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10D3D4-6164-194D-93B0-AFE5838B1D97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17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723840A-8794-3E45-97F1-A1BC3DB3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AD91E1-FECB-5340-9EB6-12D8B7C6FFFB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3222E-5FA1-6E48-AED0-7EFCA918237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22) = 5.00, p&lt;0.02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F(1.22, 13.44) = 26.91,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F(2.55, 28.04) = 1.49, p = 0.24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38592-D101-C84B-A997-ECF2463B3C39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288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668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755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 (one outlier based on Accuracy descriptive data)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P&lt;0.05</a:t>
            </a: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F(1.43, 52.83) = 4.07, p = 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of valid condition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353074" y="536340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F(1.55, 57.23) = 2.58, p = 0.098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C8234-F209-8B4A-B528-7AB54520F586}"/>
              </a:ext>
            </a:extLst>
          </p:cNvPr>
          <p:cNvGrpSpPr/>
          <p:nvPr/>
        </p:nvGrpSpPr>
        <p:grpSpPr>
          <a:xfrm>
            <a:off x="0" y="785071"/>
            <a:ext cx="12549826" cy="4379111"/>
            <a:chOff x="202968" y="1014764"/>
            <a:chExt cx="11317434" cy="3381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EA421-377B-274D-983B-F8C933A4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68" y="1014764"/>
              <a:ext cx="5729203" cy="3381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732B7B-B1E7-7749-A6CE-2DDDFA8E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199" y="1014764"/>
              <a:ext cx="5729203" cy="3381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610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 and Accuracy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45BB-7D65-0D41-9796-4A743ADD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453"/>
            <a:ext cx="9826171" cy="579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7371941" y="2412858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F(1.44, 51.96) = 5.04, p = 0.018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8E8C-9FAF-084D-8F66-0FAFEC9B29ED}"/>
              </a:ext>
            </a:extLst>
          </p:cNvPr>
          <p:cNvSpPr txBox="1"/>
          <p:nvPr/>
        </p:nvSpPr>
        <p:spPr>
          <a:xfrm>
            <a:off x="0" y="71122"/>
            <a:ext cx="516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RT-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3136608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C7DCF-2217-0748-9C49-DBA0CB2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0"/>
            <a:ext cx="10421257" cy="615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8090263" y="3429000"/>
            <a:ext cx="37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B926-30F9-B949-BF2C-098CBCC388EF}"/>
              </a:ext>
            </a:extLst>
          </p:cNvPr>
          <p:cNvSpPr txBox="1"/>
          <p:nvPr/>
        </p:nvSpPr>
        <p:spPr>
          <a:xfrm>
            <a:off x="0" y="71122"/>
            <a:ext cx="639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896128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56280-ECBA-914A-8D05-A78150D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8"/>
            <a:ext cx="9153295" cy="540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7051040" y="580680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(SA) F(1, 37) = 4.99, p = 0.032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12978-677A-5243-B4BC-9DD6BCE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" y="618141"/>
            <a:ext cx="10897508" cy="612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8429897" y="4376369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 assumed) F(1.00, 36.00) = 6.25, p = 0.017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7F2DF-51A2-6F4E-A984-C93666A138A9}"/>
              </a:ext>
            </a:extLst>
          </p:cNvPr>
          <p:cNvSpPr txBox="1"/>
          <p:nvPr/>
        </p:nvSpPr>
        <p:spPr>
          <a:xfrm>
            <a:off x="0" y="7112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 –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121587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 – with 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39</a:t>
            </a:r>
          </a:p>
        </p:txBody>
      </p:sp>
    </p:spTree>
    <p:extLst>
      <p:ext uri="{BB962C8B-B14F-4D97-AF65-F5344CB8AC3E}">
        <p14:creationId xmlns:p14="http://schemas.microsoft.com/office/powerpoint/2010/main" val="2982754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2859-592A-884D-9419-305D5C56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5" y="704410"/>
            <a:ext cx="6597686" cy="389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4DA9D-78A3-1B41-98BF-46351748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2" y="704410"/>
            <a:ext cx="6420612" cy="378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576168" y="501613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F(1.48,56.16) = 3.39, p = 0.054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096000" y="501613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F(1.66,63.16) = 1.68, p = 0.20</a:t>
            </a:r>
          </a:p>
        </p:txBody>
      </p:sp>
    </p:spTree>
    <p:extLst>
      <p:ext uri="{BB962C8B-B14F-4D97-AF65-F5344CB8AC3E}">
        <p14:creationId xmlns:p14="http://schemas.microsoft.com/office/powerpoint/2010/main" val="1020735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9CBD4-79EE-9C47-8936-BBB353B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2"/>
            <a:ext cx="8869596" cy="523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6843713" y="2253201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 54.74) = 3.95, p = 0.036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</p:spTree>
    <p:extLst>
      <p:ext uri="{BB962C8B-B14F-4D97-AF65-F5344CB8AC3E}">
        <p14:creationId xmlns:p14="http://schemas.microsoft.com/office/powerpoint/2010/main" val="1778948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E8B2-E62D-414B-AC23-4C7813E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6" y="211377"/>
            <a:ext cx="9177045" cy="541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6983879" y="2267490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16002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7FC04-0D6D-5242-8A34-5CB31726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62" y="132261"/>
            <a:ext cx="6797692" cy="2715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B4D96-100E-D241-B5DF-A4D7A13E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2" y="3586163"/>
            <a:ext cx="7030932" cy="248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397E2-8D4D-1F48-9083-B2BF303FA359}"/>
              </a:ext>
            </a:extLst>
          </p:cNvPr>
          <p:cNvSpPr txBox="1"/>
          <p:nvPr/>
        </p:nvSpPr>
        <p:spPr>
          <a:xfrm>
            <a:off x="542925" y="1757363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&amp; Std</a:t>
            </a:r>
          </a:p>
        </p:txBody>
      </p:sp>
    </p:spTree>
    <p:extLst>
      <p:ext uri="{BB962C8B-B14F-4D97-AF65-F5344CB8AC3E}">
        <p14:creationId xmlns:p14="http://schemas.microsoft.com/office/powerpoint/2010/main" val="4262272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603C7-9869-8F4B-899C-D8A04795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4"/>
            <a:ext cx="7600950" cy="4485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18887-63D3-F845-B978-B85A0683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873"/>
            <a:ext cx="6653213" cy="3926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190406" y="423348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38.00) = 4.64, p = 0.038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7600950" y="1996027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37.00) = 5.50, p = 0.024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5640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</a:t>
            </a:r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C0FFE35-1EB7-D149-97CC-14E6B1A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" y="0"/>
            <a:ext cx="10389141" cy="53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27</a:t>
            </a:r>
            <a:r>
              <a:rPr lang="en-US" dirty="0"/>
              <a:t>, </a:t>
            </a:r>
            <a:r>
              <a:rPr lang="en-US" altLang="zh-CN" dirty="0"/>
              <a:t>8.89</a:t>
            </a:r>
            <a:r>
              <a:rPr lang="en-US" dirty="0"/>
              <a:t>) = </a:t>
            </a:r>
            <a:r>
              <a:rPr lang="en-US" altLang="zh-CN" dirty="0"/>
              <a:t>18.53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dirty="0"/>
              <a:t>0.0</a:t>
            </a:r>
            <a:r>
              <a:rPr lang="en-US" altLang="zh-CN" dirty="0"/>
              <a:t>01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35</a:t>
            </a:r>
            <a:r>
              <a:rPr lang="en-US" dirty="0"/>
              <a:t>, </a:t>
            </a:r>
            <a:r>
              <a:rPr lang="en-US" altLang="zh-CN" dirty="0"/>
              <a:t>9.43</a:t>
            </a:r>
            <a:r>
              <a:rPr lang="en-US" dirty="0"/>
              <a:t>) = </a:t>
            </a:r>
            <a:r>
              <a:rPr lang="en-US" altLang="zh-CN" dirty="0"/>
              <a:t>8.26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0.013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BCC26A-7667-8349-827C-44D45DB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0"/>
            <a:ext cx="6965005" cy="669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6970748" y="444749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F(1.00, </a:t>
            </a:r>
            <a:r>
              <a:rPr lang="en-US" altLang="zh-CN" dirty="0"/>
              <a:t>7</a:t>
            </a:r>
            <a:r>
              <a:rPr lang="en-US" dirty="0"/>
              <a:t>.00) = </a:t>
            </a:r>
            <a:r>
              <a:rPr lang="en-US" altLang="zh-CN" dirty="0"/>
              <a:t>20.58</a:t>
            </a:r>
            <a:r>
              <a:rPr lang="en-US" dirty="0"/>
              <a:t>, p = 0.0</a:t>
            </a:r>
            <a:r>
              <a:rPr lang="en-US" altLang="zh-CN" dirty="0"/>
              <a:t>0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4C0459-D839-9E46-81AE-F95AEF4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03" y="1787200"/>
            <a:ext cx="12849205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Inverted-St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</a:t>
            </a:r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36  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 = 14, Female = 22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 Not-noticed = 12, Noticed = 24 (notice 100% coherence levels)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37.28) = 249.16,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F(2.95, 103.09) = 9.89,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5405D-8D64-ED41-9F97-2A0FD494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93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1" y="156633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2087</Words>
  <Application>Microsoft Macintosh PowerPoint</Application>
  <PresentationFormat>Widescreen</PresentationFormat>
  <Paragraphs>273</Paragraphs>
  <Slides>68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 – with 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 </dc:title>
  <dc:creator>Chen, Shuyi</dc:creator>
  <cp:lastModifiedBy>Chen, Shuyi</cp:lastModifiedBy>
  <cp:revision>18</cp:revision>
  <dcterms:created xsi:type="dcterms:W3CDTF">2020-04-19T23:48:10Z</dcterms:created>
  <dcterms:modified xsi:type="dcterms:W3CDTF">2020-04-21T02:25:34Z</dcterms:modified>
</cp:coreProperties>
</file>